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D6A300"/>
    <a:srgbClr val="FF3333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455" autoAdjust="0"/>
  </p:normalViewPr>
  <p:slideViewPr>
    <p:cSldViewPr>
      <p:cViewPr>
        <p:scale>
          <a:sx n="85" d="100"/>
          <a:sy n="85" d="100"/>
        </p:scale>
        <p:origin x="-9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4000"/>
    </mc:Choice>
    <mc:Fallback xmlns="">
      <p:transition spd="slow" advClick="0" advTm="4000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-9525" y="5229199"/>
            <a:ext cx="9253538" cy="127161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300" b="1" i="1" u="none" strike="noStrike" kern="1200" cap="none" spc="30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sz="2300" b="1" i="1" u="none" strike="noStrike" kern="1200" cap="none" spc="30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  <a:pattFill prst="pct40">
            <a:fgClr>
              <a:srgbClr val="FF6969"/>
            </a:fgClr>
            <a:bgClr>
              <a:schemeClr val="bg1">
                <a:lumMod val="75000"/>
                <a:lumOff val="25000"/>
              </a:schemeClr>
            </a:bgClr>
          </a:pattFill>
          <a:ln>
            <a:noFill/>
          </a:ln>
          <a:effectLst/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4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11" descr="KK_Logo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946" y="2026501"/>
            <a:ext cx="25654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5212" y="5654156"/>
            <a:ext cx="9173404" cy="1200329"/>
          </a:xfrm>
          <a:prstGeom prst="rect">
            <a:avLst/>
          </a:prstGeom>
          <a:pattFill prst="pct40">
            <a:fgClr>
              <a:srgbClr val="FF6969"/>
            </a:fgClr>
            <a:bgClr>
              <a:schemeClr val="bg1">
                <a:lumMod val="75000"/>
                <a:lumOff val="25000"/>
              </a:schemeClr>
            </a:bgClr>
          </a:pattFill>
          <a:effectLst/>
        </p:spPr>
        <p:txBody>
          <a:bodyPr wrap="square" rtlCol="0">
            <a:spAutoFit/>
          </a:bodyPr>
          <a:lstStyle/>
          <a:p>
            <a:pPr algn="ctr"/>
            <a:endParaRPr lang="ru-RU" sz="800" b="1" dirty="0" smtClean="0"/>
          </a:p>
          <a:p>
            <a:pPr algn="ctr"/>
            <a:r>
              <a:rPr lang="ru-RU" sz="2800" b="1" dirty="0" smtClean="0"/>
              <a:t>НЕТВОРКИНГ </a:t>
            </a:r>
            <a:endParaRPr lang="en-US" sz="2800" b="1" dirty="0" smtClean="0"/>
          </a:p>
          <a:p>
            <a:pPr algn="ctr"/>
            <a:r>
              <a:rPr lang="ru-RU" sz="2800" b="1" dirty="0" smtClean="0"/>
              <a:t>ДЛЯ ЧЛЕНОВ </a:t>
            </a:r>
            <a:r>
              <a:rPr lang="en-US" sz="2800" b="1" dirty="0" smtClean="0"/>
              <a:t> </a:t>
            </a:r>
            <a:r>
              <a:rPr lang="ru-RU" sz="2800" b="1" dirty="0" smtClean="0"/>
              <a:t>«КОНГРЕСС-КОЛЛЕГИИ»</a:t>
            </a:r>
          </a:p>
          <a:p>
            <a:pPr algn="ctr"/>
            <a:endParaRPr lang="ru-RU" sz="800" b="1" dirty="0"/>
          </a:p>
        </p:txBody>
      </p:sp>
      <p:pic>
        <p:nvPicPr>
          <p:cNvPr id="3" name="Vals_Dozhdya_-_Instrumentalnaya_muzyka_sovremennaya_obrabotka_(xMuz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carepackdigital.com/blog/wp-content/uploads/2013/11/Man-Think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95736" y="1484784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entury" pitchFamily="18" charset="0"/>
              </a:rPr>
              <a:t>«Поддержка и развитие бизнеса»???</a:t>
            </a:r>
          </a:p>
          <a:p>
            <a:pPr algn="ctr"/>
            <a:r>
              <a:rPr lang="ru-RU" b="1" dirty="0" smtClean="0">
                <a:latin typeface="Century" pitchFamily="18" charset="0"/>
              </a:rPr>
              <a:t>«Новые коммуникации»?</a:t>
            </a:r>
          </a:p>
          <a:p>
            <a:pPr algn="ctr"/>
            <a:r>
              <a:rPr lang="ru-RU" b="1" dirty="0" smtClean="0">
                <a:latin typeface="Century" pitchFamily="18" charset="0"/>
              </a:rPr>
              <a:t>«Международное сотрудничество»?</a:t>
            </a:r>
          </a:p>
          <a:p>
            <a:pPr algn="ctr"/>
            <a:r>
              <a:rPr lang="ru-RU" b="1" dirty="0" smtClean="0">
                <a:latin typeface="Century" pitchFamily="18" charset="0"/>
              </a:rPr>
              <a:t>«Информационно-коммуникационная деятельность»?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46779" y="33569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КУДА???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>Предоставление возможности войти в состав руководства Коллегии по выбранному направлению</a:t>
            </a: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s624821.vk.me/v624821978/2ba05/93Q5a0yDCfU.jpg"/>
          <p:cNvPicPr>
            <a:picLocks noChangeAspect="1" noChangeArrowheads="1"/>
          </p:cNvPicPr>
          <p:nvPr/>
        </p:nvPicPr>
        <p:blipFill rotWithShape="1">
          <a:blip r:embed="rId2" cstate="print"/>
          <a:srcRect l="819" r="1769" b="1770"/>
          <a:stretch/>
        </p:blipFill>
        <p:spPr bwMode="auto">
          <a:xfrm>
            <a:off x="0" y="1340768"/>
            <a:ext cx="9144000" cy="55172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222" name="Picture 6" descr="http://business-ideal.ru/wp-content/uploads/2014/05/%D0%A1%D1%83%D0%B1%D1%81%D0%B8%D0%B4%D0%B8%D1%8F-%D0%BD%D0%B0-%D0%BE%D1%82%D0%BA%D1%80%D1%8B%D1%82%D0%B8%D0%B5-%D0%BC%D0%B0%D0%BB%D0%BE%D0%B3%D0%BE-%D0%B1%D0%B8%D0%B7%D0%BD%D0%B5%D1%81%D0%B0-500x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312368" cy="202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-18122" y="0"/>
            <a:ext cx="9162121" cy="144655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>Предоставление возможности стать координатором коммерческой деятельности в рамках проекта 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>«Поддержка и развитие бизнеса»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endParaRPr lang="ru-RU" sz="8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пользоваться сервисами корпоративного сайта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Century" pitchFamily="18" charset="0"/>
              </a:rPr>
              <a:t>(баннеры, информация о компании, изложение своих взглядов в разделе «Позиция»)</a:t>
            </a:r>
          </a:p>
          <a:p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52536" y="5877272"/>
            <a:ext cx="9549377" cy="1133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2113" y="1427719"/>
            <a:ext cx="16561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0610" y="1427719"/>
            <a:ext cx="1593391" cy="295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86625" y="4583994"/>
            <a:ext cx="2721360" cy="159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belygorod.ru/catalog/new/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9185" y="4020007"/>
            <a:ext cx="1584176" cy="27089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1630" y="1427719"/>
            <a:ext cx="6156176" cy="53012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0" y="3933056"/>
            <a:ext cx="6144546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Свою позицию отстаивают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8194" name="Picture 2" descr="http://www.sostav.ru/articles/rus/2012/12.07/news/images/yakobashvili.jpg"/>
          <p:cNvPicPr>
            <a:picLocks noChangeAspect="1" noChangeArrowheads="1"/>
          </p:cNvPicPr>
          <p:nvPr/>
        </p:nvPicPr>
        <p:blipFill rotWithShape="1">
          <a:blip r:embed="rId8" cstate="print"/>
          <a:srcRect l="12781" r="7722"/>
          <a:stretch/>
        </p:blipFill>
        <p:spPr bwMode="auto">
          <a:xfrm>
            <a:off x="4463009" y="4581130"/>
            <a:ext cx="1480458" cy="2160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доводить коллегам свою информацию через электронные рассылки, в чатах, организуемых на базе мессенджеров,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в социальной сети Facebook, </a:t>
            </a:r>
            <a:r>
              <a:rPr lang="ru-RU" sz="2400" b="1" dirty="0" err="1" smtClean="0">
                <a:solidFill>
                  <a:srgbClr val="C00000"/>
                </a:solidFill>
                <a:latin typeface="Century" pitchFamily="18" charset="0"/>
              </a:rPr>
              <a:t>видеохостинге</a:t>
            </a:r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  <a:latin typeface="Century" pitchFamily="18" charset="0"/>
              </a:rPr>
              <a:t>YouTube</a:t>
            </a:r>
            <a:endParaRPr lang="ru-RU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endParaRPr lang="ru-RU" sz="800" dirty="0"/>
          </a:p>
        </p:txBody>
      </p:sp>
      <p:pic>
        <p:nvPicPr>
          <p:cNvPr id="7170" name="Picture 2" descr="http://mediasubs.ru/group/uploads/in/informatsionno-poznavatelnoe-internet-izdanie/image/1476880294-647019-1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3110"/>
            <a:ext cx="5292080" cy="4944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402" y="3287787"/>
            <a:ext cx="1224136" cy="205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://www.sonhaber.tv/foto/son/16/07/03/son20167314831_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863" y="1931869"/>
            <a:ext cx="3888432" cy="494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mediasubs.ru/group/uploads/in/informatsionno-poznavatelnoe-internet-izdanie/image/1476880294-647019-10826.jpg"/>
          <p:cNvPicPr>
            <a:picLocks noChangeAspect="1" noChangeArrowheads="1"/>
          </p:cNvPicPr>
          <p:nvPr/>
        </p:nvPicPr>
        <p:blipFill rotWithShape="1">
          <a:blip r:embed="rId2" cstate="print"/>
          <a:srcRect t="77546" r="57009" b="11227"/>
          <a:stretch/>
        </p:blipFill>
        <p:spPr bwMode="auto">
          <a:xfrm>
            <a:off x="-25694" y="6291942"/>
            <a:ext cx="2275114" cy="555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ro-troitsk.ru/files/522/images/72155909_1300327559_business_lunch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организации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приватных встреч с коллегами</a:t>
            </a: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9144000" cy="181588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участвовать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в анкетировании по вопросам коммерческой деятельности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с последующим «подключением» его результатов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к единой коммерческой базе сообщества</a:t>
            </a:r>
          </a:p>
          <a:p>
            <a:endParaRPr lang="ru-RU" sz="800" dirty="0"/>
          </a:p>
        </p:txBody>
      </p:sp>
      <p:pic>
        <p:nvPicPr>
          <p:cNvPr id="5122" name="Picture 2" descr="http://blog.carcareplan.com/wp-content/uploads/2015/06/Dollarphotoclub_79525564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9"/>
            <a:ext cx="9144000" cy="515719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581128"/>
            <a:ext cx="4968552" cy="2176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7000">
        <p:circle/>
      </p:transition>
    </mc:Choice>
    <mc:Fallback xmlns="">
      <p:transition spd="slow" advClick="0" advTm="7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c3.maryjane.ru/J/uploaded/2013/08/23/2acb48a70c05a40822bc002e05c8b4a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484784"/>
            <a:ext cx="3059832" cy="53732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2" descr="http://uley.ru/images/thumbs/f74be8a387a4d49d547fedde6cedee00066d0be0/%20%D1%82%D0%B5%D0%BA%D1%81%D1%82%20(2)_auto_auto_1_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6084168" cy="54452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неформального общения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с коллегами на традиционных </a:t>
            </a:r>
            <a:r>
              <a:rPr lang="ru-RU" sz="2400" b="1" dirty="0" err="1" smtClean="0">
                <a:solidFill>
                  <a:srgbClr val="C00000"/>
                </a:solidFill>
                <a:latin typeface="Century" pitchFamily="18" charset="0"/>
              </a:rPr>
              <a:t>корпоративах</a:t>
            </a:r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встречах «без галстуков» и культурно-развлекательных мероприятиях</a:t>
            </a: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14:flash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AutoShape 6" descr="https://www.syl.ru/misc/i/ai/170059/6446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https://www.syl.ru/misc/i/ai/170059/64467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 descr="http://rweek.ru/wp-content/uploads/2014/02/UenM36Ae0J8Pa2UFyvOqQYrRNf4aaAVM-730x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8920"/>
            <a:ext cx="3131840" cy="3003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://aikido-mariel.ru/misc/i/gallery/20120/444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628800"/>
            <a:ext cx="2305477" cy="2055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демонстрации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своей самоидентификации на мероприятиях </a:t>
            </a:r>
            <a:endParaRPr lang="en-US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Коллегии по самоидентификации</a:t>
            </a: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700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q-reklama.com/wp-content/uploads/2015/06/go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accent2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Предоставление возможности неформального общения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Century" pitchFamily="18" charset="0"/>
              </a:rPr>
              <a:t> с коллегами во время выездных мероприятий</a:t>
            </a: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755576" y="6143625"/>
            <a:ext cx="7572375" cy="714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600" b="1" i="1" spc="3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3600" i="1" spc="3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5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76872"/>
            <a:ext cx="6120680" cy="326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8654" y="692696"/>
            <a:ext cx="9144000" cy="5256584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prstTxWarp prst="textButtonPour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Знаем, умеем, </a:t>
            </a:r>
            <a:endParaRPr lang="en-U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n-US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находим решения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479925" y="444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895350" algn="l"/>
                <a:tab pos="914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895350" algn="l"/>
                <a:tab pos="914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895350" algn="l"/>
                <a:tab pos="914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95350" algn="l"/>
                <a:tab pos="914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ru-RU" sz="1800"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682621"/>
            <a:ext cx="9152654" cy="1200329"/>
          </a:xfrm>
          <a:prstGeom prst="rect">
            <a:avLst/>
          </a:prstGeom>
          <a:pattFill prst="pct40">
            <a:fgClr>
              <a:srgbClr val="FF6969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>
              <a:tabLst>
                <a:tab pos="895350" algn="l"/>
                <a:tab pos="914400" algn="l"/>
              </a:tabLst>
              <a:defRPr/>
            </a:pPr>
            <a:endParaRPr lang="en-US" altLang="ru-RU" sz="8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Россия, 119270, Москва, </a:t>
            </a:r>
            <a:r>
              <a:rPr lang="ru-RU" altLang="ru-RU" sz="1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Фрунзенская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наб. , д. 46</a:t>
            </a:r>
            <a:b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Тел./факс: +7 (499) 242-30-66</a:t>
            </a: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+7 (909) 955-92-30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mail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razvitie.eajc@gmail.com, info@con-col.com</a:t>
            </a:r>
          </a:p>
          <a:p>
            <a:pPr algn="ctr">
              <a:tabLst>
                <a:tab pos="895350" algn="l"/>
                <a:tab pos="914400" algn="l"/>
              </a:tabLst>
              <a:defRPr/>
            </a:pP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Web.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en-US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www.con-col.com</a:t>
            </a:r>
            <a:r>
              <a:rPr lang="ru-RU" alt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www.конгресс-коллегия.рф</a:t>
            </a:r>
            <a:endParaRPr lang="en-US" alt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tabLst>
                <a:tab pos="895350" algn="l"/>
                <a:tab pos="914400" algn="l"/>
              </a:tabLst>
              <a:defRPr/>
            </a:pPr>
            <a:endParaRPr lang="ru-RU" sz="800" dirty="0"/>
          </a:p>
        </p:txBody>
      </p:sp>
      <p:pic>
        <p:nvPicPr>
          <p:cNvPr id="15" name="Рисунок 6" descr="KK_Logo.wm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6093279"/>
            <a:ext cx="504056" cy="60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5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2068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0" y="1"/>
            <a:ext cx="9152654" cy="1052736"/>
          </a:xfrm>
          <a:prstGeom prst="rect">
            <a:avLst/>
          </a:prstGeom>
          <a:pattFill prst="pct40">
            <a:fgClr>
              <a:srgbClr val="FF6969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36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bbcont.ru/uploads/images/default/5821_osnovnye_pravila_netvorkin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62" y="908720"/>
            <a:ext cx="9144000" cy="59492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412" name="Picture 4" descr="http://www.molpred34.ru/files/images/st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789040"/>
            <a:ext cx="3168352" cy="221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4462" y="-13185"/>
            <a:ext cx="9144000" cy="144655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Базовые возможности, предоставляемые членам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«Конгресс - коллегии» в направлении развитии их </a:t>
            </a:r>
            <a:r>
              <a:rPr lang="ru-RU" sz="2400" b="1" dirty="0" err="1" smtClean="0">
                <a:solidFill>
                  <a:srgbClr val="C00000"/>
                </a:solidFill>
                <a:latin typeface="Century" pitchFamily="18" charset="0"/>
              </a:rPr>
              <a:t>нетворкинговой</a:t>
            </a:r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деятельности в сообществе</a:t>
            </a:r>
          </a:p>
          <a:p>
            <a:endParaRPr lang="ru-RU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nvest.tyumen-city.ru/files/informer/img/2016/12/147.png"/>
          <p:cNvPicPr>
            <a:picLocks noChangeAspect="1" noChangeArrowheads="1"/>
          </p:cNvPicPr>
          <p:nvPr/>
        </p:nvPicPr>
        <p:blipFill rotWithShape="1">
          <a:blip r:embed="rId2" cstate="print"/>
          <a:srcRect l="1153" r="14242" b="14683"/>
          <a:stretch/>
        </p:blipFill>
        <p:spPr bwMode="auto">
          <a:xfrm>
            <a:off x="-15078" y="15957"/>
            <a:ext cx="9132101" cy="6842043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4" descr="http://ru.stockfresh.com/thumbs/nyul/100149_%D0%B1%D0%B8%D0%B7%D0%BD%D0%B5%D1%81%D0%B0-%D0%BB%D1%8E%D0%B4%D0%B8-%D0%BD%D0%BE%D1%83%D1%82%D0%B1%D1%83%D0%BA%D0%B0-%D0%B7%D0%B0%D1%81%D0%B5%D0%B4%D0%B0%D0%BD%D0%B8%D0%B5-%D1%81%D0%BB%D1%83%D0%B6%D0%B1%D0%B0-%D1%81%D0%B8%D0%B4%D1%8F%D1%8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http://ru.stockfresh.com/thumbs/nyul/100149_%D0%B1%D0%B8%D0%B7%D0%BD%D0%B5%D1%81%D0%B0-%D0%BB%D1%8E%D0%B4%D0%B8-%D0%BD%D0%BE%D1%83%D1%82%D0%B1%D1%83%D0%BA%D0%B0-%D0%B7%D0%B0%D1%81%D0%B5%D0%B4%D0%B0%D0%BD%D0%B8%D0%B5-%D1%81%D0%BB%D1%83%D0%B6%D0%B1%D0%B0-%D1%81%D0%B8%D0%B4%D1%8F%D1%82.jpg"/>
          <p:cNvSpPr>
            <a:spLocks noChangeAspect="1" noChangeArrowheads="1"/>
          </p:cNvSpPr>
          <p:nvPr/>
        </p:nvSpPr>
        <p:spPr bwMode="auto">
          <a:xfrm>
            <a:off x="0" y="-15240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 descr="http://avtotravell.ru/uploadedFiles/images/services/perevozka_na_delovye_meropriyat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20199" cy="56612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396" name="Picture 12" descr="http://www.biletomsk.ru/_files/news/images/199d008c59af863d25caa030b28c08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149080"/>
            <a:ext cx="3739344" cy="249289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6398" name="Picture 14" descr="http://panoramic360.ru/pic/small-3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0441" y="1772816"/>
            <a:ext cx="4176927" cy="295232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-23801" y="7937"/>
            <a:ext cx="9144000" cy="144655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dirty="0" smtClean="0">
              <a:solidFill>
                <a:srgbClr val="00B05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entury" pitchFamily="18" charset="0"/>
              </a:rPr>
              <a:t>Предоставление возможности знакомства, </a:t>
            </a: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entury" pitchFamily="18" charset="0"/>
              </a:rPr>
              <a:t>общения и ведения переговоров на мероприятиях </a:t>
            </a:r>
          </a:p>
          <a:p>
            <a:pPr lvl="0" algn="ctr"/>
            <a:r>
              <a:rPr lang="ru-RU" sz="2400" b="1" dirty="0" smtClean="0">
                <a:solidFill>
                  <a:srgbClr val="00B050"/>
                </a:solidFill>
                <a:latin typeface="Century" pitchFamily="18" charset="0"/>
              </a:rPr>
              <a:t>«Конгресс -коллегии»</a:t>
            </a: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8000">
        <p:circle/>
      </p:transition>
    </mc:Choice>
    <mc:Fallback xmlns="">
      <p:transition spd="slow" advClick="0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://event-lux.ru/content/images/services/bs4.jpg"/>
          <p:cNvPicPr>
            <a:picLocks noChangeAspect="1" noChangeArrowheads="1"/>
          </p:cNvPicPr>
          <p:nvPr/>
        </p:nvPicPr>
        <p:blipFill rotWithShape="1">
          <a:blip r:embed="rId2" cstate="print"/>
          <a:srcRect r="6330" b="10598"/>
          <a:stretch/>
        </p:blipFill>
        <p:spPr bwMode="auto">
          <a:xfrm>
            <a:off x="-1" y="1124744"/>
            <a:ext cx="9144003" cy="5733256"/>
          </a:xfrm>
          <a:prstGeom prst="rect">
            <a:avLst/>
          </a:prstGeom>
          <a:noFill/>
        </p:spPr>
      </p:pic>
      <p:pic>
        <p:nvPicPr>
          <p:cNvPr id="5" name="Picture 2" descr="http://www.romanovles.ru/i/pictures_mini/dm_640%D1%85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480086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1944216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556792"/>
            <a:ext cx="180020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1484784"/>
            <a:ext cx="165873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7" cstate="print"/>
          <a:srcRect r="4733" b="18357"/>
          <a:stretch/>
        </p:blipFill>
        <p:spPr bwMode="auto">
          <a:xfrm rot="305093">
            <a:off x="6663433" y="2572033"/>
            <a:ext cx="2366226" cy="176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Предоставление возможности высказывать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 на мероприятиях свои взгляды, позиции, мнения, 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Century" pitchFamily="18" charset="0"/>
              </a:rPr>
              <a:t>в т.ч. при работе «Круглых столов»</a:t>
            </a:r>
          </a:p>
          <a:p>
            <a:pPr lvl="0" algn="ctr"/>
            <a:endParaRPr lang="ru-RU" sz="8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7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andraevent.ru/wp-content/uploads/2016/01/protoco1l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294" y="954449"/>
            <a:ext cx="5015543" cy="59035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2" descr="http://mirmol.ru/wp-content/uploads/2016/12/1-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897" y="901791"/>
            <a:ext cx="4616997" cy="595620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-20184" y="-6024"/>
            <a:ext cx="9166077" cy="10772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>Предоставление возможности 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>делать презентации своих компаний (проектов)</a:t>
            </a:r>
          </a:p>
          <a:p>
            <a:pPr lvl="0" algn="ctr"/>
            <a:endParaRPr lang="ru-RU" sz="800" b="1" dirty="0" smtClean="0">
              <a:solidFill>
                <a:schemeClr val="accent1">
                  <a:lumMod val="50000"/>
                </a:schemeClr>
              </a:solidFill>
              <a:latin typeface="Century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AutoShape 6" descr="https://d1hw6n3yxknhky.cloudfront.net/010603131_prevstill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20" name="Picture 8" descr="http://ustrus.ru/images/phocagallery/dekor/pol/thumbs/phoca_thumb_m_efe4ab45f5af9e7a805583ecd3ef0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  <a:effectLst/>
        </p:spPr>
      </p:pic>
      <p:pic>
        <p:nvPicPr>
          <p:cNvPr id="7" name="Picture 4" descr="http://files.greatermedia.com/uploads/sites/13/2016/01/50766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605" y="980728"/>
            <a:ext cx="4818789" cy="484394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/>
          <p:cNvSpPr txBox="1"/>
          <p:nvPr/>
        </p:nvSpPr>
        <p:spPr>
          <a:xfrm>
            <a:off x="-1" y="7937"/>
            <a:ext cx="9144000" cy="1077218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Предоставление возможности </a:t>
            </a:r>
            <a:endParaRPr lang="en-US" sz="24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выступить со своей </a:t>
            </a:r>
            <a:r>
              <a:rPr lang="en-US" sz="2400" b="1" dirty="0" smtClean="0">
                <a:solidFill>
                  <a:schemeClr val="tx1"/>
                </a:solidFill>
                <a:latin typeface="Century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«Историей успеха»</a:t>
            </a: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s1.intermoda.ru/p/max1400/4b/121c/9f0f3029c4579b79c87af91236b3e2a0.jpg"/>
          <p:cNvPicPr>
            <a:picLocks noChangeAspect="1" noChangeArrowheads="1"/>
          </p:cNvPicPr>
          <p:nvPr/>
        </p:nvPicPr>
        <p:blipFill rotWithShape="1">
          <a:blip r:embed="rId2" cstate="print"/>
          <a:srcRect l="1173" b="1830"/>
          <a:stretch/>
        </p:blipFill>
        <p:spPr bwMode="auto">
          <a:xfrm>
            <a:off x="-24816" y="1035411"/>
            <a:ext cx="9168815" cy="5854010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2" name="TextBox 1"/>
          <p:cNvSpPr txBox="1"/>
          <p:nvPr/>
        </p:nvSpPr>
        <p:spPr>
          <a:xfrm>
            <a:off x="-19476" y="0"/>
            <a:ext cx="9163475" cy="107721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Предоставление возможности стать хозяином (хозяйкой) одной из Гостиных «Конгресс -коллегии»</a:t>
            </a:r>
          </a:p>
          <a:p>
            <a:endParaRPr lang="ru-RU" sz="800" dirty="0"/>
          </a:p>
        </p:txBody>
      </p:sp>
    </p:spTree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event-lux.ru/content/images/services/b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4245" y="4730750"/>
            <a:ext cx="1798637" cy="212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D6A300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en-US" sz="8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Предоставление возможности организовать </a:t>
            </a:r>
            <a:endParaRPr lang="en-US" sz="24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tx1"/>
                </a:solidFill>
                <a:latin typeface="Century" pitchFamily="18" charset="0"/>
              </a:rPr>
              <a:t>свое мероприятие при поддержке «Конгресс -</a:t>
            </a:r>
            <a:r>
              <a:rPr lang="ru-RU" sz="2400" b="1" smtClean="0">
                <a:solidFill>
                  <a:schemeClr val="tx1"/>
                </a:solidFill>
                <a:latin typeface="Century" pitchFamily="18" charset="0"/>
              </a:rPr>
              <a:t>коллегии»</a:t>
            </a:r>
            <a:endParaRPr lang="ru-RU" sz="2400" b="1" dirty="0" smtClean="0">
              <a:solidFill>
                <a:schemeClr val="tx1"/>
              </a:solidFill>
              <a:latin typeface="Century" pitchFamily="18" charset="0"/>
            </a:endParaRPr>
          </a:p>
          <a:p>
            <a:endParaRPr lang="ru-RU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299</TotalTime>
  <Words>299</Words>
  <Application>Microsoft Office PowerPoint</Application>
  <PresentationFormat>Экран (4:3)</PresentationFormat>
  <Paragraphs>69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Lidiya</cp:lastModifiedBy>
  <cp:revision>95</cp:revision>
  <dcterms:modified xsi:type="dcterms:W3CDTF">2017-06-23T07:18:10Z</dcterms:modified>
</cp:coreProperties>
</file>